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95975F9-BBA4-4244-B22C-284F79C3E7C6}" type="datetimeFigureOut">
              <a:rPr lang="es-MX" smtClean="0"/>
              <a:t>09/05/2014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0934EB8-D1CF-416D-A733-1B2EAAD125C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Fases para realizar un procedimiento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27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35" y="1484784"/>
            <a:ext cx="794233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53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014491" cy="499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60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3" y="2708920"/>
            <a:ext cx="5674230" cy="135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1015"/>
            <a:ext cx="5904656" cy="260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90" y="404664"/>
            <a:ext cx="6018123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24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45" y="620688"/>
            <a:ext cx="5904656" cy="214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1 Grupo"/>
          <p:cNvGrpSpPr/>
          <p:nvPr/>
        </p:nvGrpSpPr>
        <p:grpSpPr>
          <a:xfrm>
            <a:off x="999844" y="3127683"/>
            <a:ext cx="5328592" cy="1296144"/>
            <a:chOff x="827584" y="2564904"/>
            <a:chExt cx="4030216" cy="92998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2564904"/>
              <a:ext cx="8382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2828140"/>
              <a:ext cx="3886200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69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548680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 el área total  de un Hexágono de lado 60, llenando la tabla.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10144"/>
            <a:ext cx="6768752" cy="3783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767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4" y="908720"/>
            <a:ext cx="8787614" cy="361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511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44037"/>
            <a:ext cx="6994137" cy="348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83</TotalTime>
  <Words>20</Words>
  <Application>Microsoft Office PowerPoint</Application>
  <PresentationFormat>Presentación en pantalla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Ángulos</vt:lpstr>
      <vt:lpstr>Fases para realizar un procedimiento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 pedro paredes barrios</dc:creator>
  <cp:lastModifiedBy>eduardo pedro paredes barrios</cp:lastModifiedBy>
  <cp:revision>9</cp:revision>
  <dcterms:created xsi:type="dcterms:W3CDTF">2014-05-09T12:30:07Z</dcterms:created>
  <dcterms:modified xsi:type="dcterms:W3CDTF">2014-05-09T14:17:44Z</dcterms:modified>
</cp:coreProperties>
</file>